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72" r:id="rId13"/>
    <p:sldId id="267" r:id="rId14"/>
    <p:sldId id="268" r:id="rId15"/>
    <p:sldId id="274" r:id="rId16"/>
    <p:sldId id="275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2D26"/>
    <a:srgbClr val="4B2F29"/>
    <a:srgbClr val="2F1D19"/>
    <a:srgbClr val="412823"/>
    <a:srgbClr val="432A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7D202-B843-4642-AC0F-283E283963D0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A609-380D-432A-9BDE-D6EA17451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77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7D202-B843-4642-AC0F-283E283963D0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A609-380D-432A-9BDE-D6EA17451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7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7D202-B843-4642-AC0F-283E283963D0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A609-380D-432A-9BDE-D6EA17451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86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7D202-B843-4642-AC0F-283E283963D0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A609-380D-432A-9BDE-D6EA17451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5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7D202-B843-4642-AC0F-283E283963D0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A609-380D-432A-9BDE-D6EA17451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1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7D202-B843-4642-AC0F-283E283963D0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A609-380D-432A-9BDE-D6EA17451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7D202-B843-4642-AC0F-283E283963D0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A609-380D-432A-9BDE-D6EA17451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7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7D202-B843-4642-AC0F-283E283963D0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A609-380D-432A-9BDE-D6EA17451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1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7D202-B843-4642-AC0F-283E283963D0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A609-380D-432A-9BDE-D6EA17451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4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7D202-B843-4642-AC0F-283E283963D0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A609-380D-432A-9BDE-D6EA17451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34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7D202-B843-4642-AC0F-283E283963D0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3A609-380D-432A-9BDE-D6EA17451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50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7D202-B843-4642-AC0F-283E283963D0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3A609-380D-432A-9BDE-D6EA17451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8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3" r="34940" b="12500"/>
          <a:stretch/>
        </p:blipFill>
        <p:spPr bwMode="auto">
          <a:xfrm>
            <a:off x="0" y="685800"/>
            <a:ext cx="8465127" cy="550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124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7" t="21825" r="37753" b="12897"/>
          <a:stretch/>
        </p:blipFill>
        <p:spPr bwMode="auto">
          <a:xfrm>
            <a:off x="1905000" y="1143000"/>
            <a:ext cx="6168571" cy="477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908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t="22817" r="36973" b="12698"/>
          <a:stretch/>
        </p:blipFill>
        <p:spPr bwMode="auto">
          <a:xfrm>
            <a:off x="1901370" y="1219200"/>
            <a:ext cx="6299201" cy="471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93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9" t="21231" r="40654" b="12499"/>
          <a:stretch/>
        </p:blipFill>
        <p:spPr bwMode="auto">
          <a:xfrm>
            <a:off x="2046514" y="1143000"/>
            <a:ext cx="5675086" cy="4847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17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2" t="21825" r="39984" b="12302"/>
          <a:stretch/>
        </p:blipFill>
        <p:spPr bwMode="auto">
          <a:xfrm>
            <a:off x="2075543" y="1143000"/>
            <a:ext cx="5733144" cy="4818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832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3" t="23413" r="38312" b="12302"/>
          <a:stretch/>
        </p:blipFill>
        <p:spPr bwMode="auto">
          <a:xfrm>
            <a:off x="2002971" y="1295400"/>
            <a:ext cx="6023430" cy="4702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17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8" t="22619" r="40877" b="12302"/>
          <a:stretch/>
        </p:blipFill>
        <p:spPr bwMode="auto">
          <a:xfrm>
            <a:off x="2133600" y="1219200"/>
            <a:ext cx="5558971" cy="476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820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8" t="22024" r="38200" b="12500"/>
          <a:stretch/>
        </p:blipFill>
        <p:spPr bwMode="auto">
          <a:xfrm>
            <a:off x="4728065" y="0"/>
            <a:ext cx="4415935" cy="358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4" t="22371" r="39817" b="13145"/>
          <a:stretch/>
        </p:blipFill>
        <p:spPr bwMode="auto">
          <a:xfrm>
            <a:off x="2512267" y="3297126"/>
            <a:ext cx="4253186" cy="352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3" t="22569" r="39427" b="12947"/>
          <a:stretch/>
        </p:blipFill>
        <p:spPr bwMode="auto">
          <a:xfrm>
            <a:off x="0" y="0"/>
            <a:ext cx="4405086" cy="352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51909" y="785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01000" y="924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000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8800" y="373380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5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6" r="28941" b="12301"/>
          <a:stretch/>
        </p:blipFill>
        <p:spPr bwMode="auto">
          <a:xfrm>
            <a:off x="0" y="748145"/>
            <a:ext cx="9245600" cy="554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553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4" r="31116" b="12153"/>
          <a:stretch/>
        </p:blipFill>
        <p:spPr bwMode="auto">
          <a:xfrm>
            <a:off x="0" y="678875"/>
            <a:ext cx="8962571" cy="554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276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9" r="29722" b="12698"/>
          <a:stretch/>
        </p:blipFill>
        <p:spPr bwMode="auto">
          <a:xfrm>
            <a:off x="0" y="801914"/>
            <a:ext cx="9144000" cy="537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0686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6" r="26710" b="12104"/>
          <a:stretch/>
        </p:blipFill>
        <p:spPr bwMode="auto">
          <a:xfrm>
            <a:off x="1" y="760679"/>
            <a:ext cx="9535886" cy="546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598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8" r="27156" b="11904"/>
          <a:stretch/>
        </p:blipFill>
        <p:spPr bwMode="auto">
          <a:xfrm>
            <a:off x="0" y="762000"/>
            <a:ext cx="9477829" cy="547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2282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9" r="26710" b="11742"/>
          <a:stretch/>
        </p:blipFill>
        <p:spPr bwMode="auto">
          <a:xfrm>
            <a:off x="0" y="721096"/>
            <a:ext cx="9535886" cy="552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09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5" r="33980" b="12121"/>
          <a:stretch/>
        </p:blipFill>
        <p:spPr bwMode="auto">
          <a:xfrm>
            <a:off x="1" y="801582"/>
            <a:ext cx="8589818" cy="555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8065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8" t="21230" r="40765" b="12302"/>
          <a:stretch/>
        </p:blipFill>
        <p:spPr bwMode="auto">
          <a:xfrm>
            <a:off x="1756229" y="1143000"/>
            <a:ext cx="5950858" cy="486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0475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</Words>
  <Application>Microsoft Office PowerPoint</Application>
  <PresentationFormat>On-screen Show (4:3)</PresentationFormat>
  <Paragraphs>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erica</dc:creator>
  <cp:lastModifiedBy>erica</cp:lastModifiedBy>
  <cp:revision>7</cp:revision>
  <dcterms:created xsi:type="dcterms:W3CDTF">2016-09-29T20:13:15Z</dcterms:created>
  <dcterms:modified xsi:type="dcterms:W3CDTF">2016-10-02T21:10:19Z</dcterms:modified>
</cp:coreProperties>
</file>